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6" r:id="rId2"/>
  </p:sldMasterIdLst>
  <p:sldIdLst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0" r:id="rId11"/>
    <p:sldId id="262" r:id="rId12"/>
    <p:sldId id="268" r:id="rId1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2B2090-D5F4-44FC-92A9-71E5F23405A9}" type="datetimeFigureOut">
              <a:rPr lang="es-ES_tradnl" smtClean="0"/>
              <a:pPr/>
              <a:t>24/04/2015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8CD55F-4461-44F0-910F-73B8681C1FB0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643578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Asignatura: </a:t>
            </a:r>
            <a:r>
              <a:rPr lang="es-ES_tradnl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etica</a:t>
            </a:r>
            <a: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b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Curso : 4ºB</a:t>
            </a:r>
            <a:b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s-ES_tradnl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Año: 2015</a:t>
            </a:r>
            <a:endParaRPr lang="es-ES_tradnl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3143248"/>
            <a:ext cx="7854696" cy="1752600"/>
          </a:xfrm>
        </p:spPr>
        <p:txBody>
          <a:bodyPr>
            <a:normAutofit fontScale="85000" lnSpcReduction="20000"/>
          </a:bodyPr>
          <a:lstStyle/>
          <a:p>
            <a:pPr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ES_tradnl" dirty="0" smtClean="0"/>
              <a:t>Rubén González </a:t>
            </a:r>
          </a:p>
          <a:p>
            <a:pPr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ES_tradnl" dirty="0" smtClean="0"/>
              <a:t>Daniel iralde</a:t>
            </a:r>
          </a:p>
          <a:p>
            <a:pPr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ES_tradnl" dirty="0" smtClean="0"/>
              <a:t>Pablo Vicente</a:t>
            </a:r>
          </a:p>
          <a:p>
            <a:pPr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ES_tradnl" dirty="0" smtClean="0"/>
              <a:t>Miguel abete</a:t>
            </a:r>
          </a:p>
          <a:p>
            <a:pPr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ES_tradnl" dirty="0" smtClean="0"/>
              <a:t>Miguel González          				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714348" y="500042"/>
            <a:ext cx="745700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GROOMING</a:t>
            </a:r>
            <a:endParaRPr lang="es-ES_tradnl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Codigo</a:t>
            </a:r>
            <a:r>
              <a:rPr lang="es-ES_tradnl" dirty="0" smtClean="0"/>
              <a:t> penal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que a través de Internet, del teléfono o de cualquier otra tecnología de la información y la comunicación contacte con un menor de trece años y proponga concertar un encuentro con el mismo a fin de cometer cualquiera de los delitos descritos en los artículos 178 a 183 y 189, siempre que tal propuesta se acompañe de actos materiales encaminados al acercamiento, será castigado con la pena de uno a tres años de prisión o multa de doce a veinticuatro meses, sin perjuicio de las penas correspondientes a los delitos en su caso cometidos.</a:t>
            </a:r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Casos de Grooming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6350" algn="just">
              <a:buNone/>
            </a:pPr>
            <a:r>
              <a:rPr lang="es-ES_tradnl" dirty="0" smtClean="0"/>
              <a:t>Uno de los casos más conocidos  es el que realizó un hombre a una niña de 14 años en España. Aunque no se trata realmente de un caso concreto de  grooming sino de un fuerte acoso donde las intenciones y el chantaje quedan patentes enseguida, lo incluimos porque es revelador de cómo puede acabar explotándose sexualmente a una menor por medio de una contraseña comprometida.</a:t>
            </a:r>
          </a:p>
          <a:p>
            <a:pPr marL="273050" indent="-6350" algn="just">
              <a:buNone/>
            </a:pPr>
            <a:endParaRPr lang="es-ES_tradnl" dirty="0" smtClean="0"/>
          </a:p>
          <a:p>
            <a:pPr marL="273050" indent="-6350" algn="just">
              <a:buNone/>
            </a:pPr>
            <a:r>
              <a:rPr lang="es-ES_tradnl" dirty="0" smtClean="0"/>
              <a:t>Durante la conversación mantenida se puede ver la manipulación a la que la somete y la frialdad con que es amenazada. El fin perseguido por el acosador era que ella realizase actos sexuales.</a:t>
            </a:r>
          </a:p>
          <a:p>
            <a:pPr marL="273050" indent="-6350" algn="just">
              <a:buNone/>
            </a:pPr>
            <a:endParaRPr lang="es-ES_tradnl" dirty="0" smtClean="0"/>
          </a:p>
          <a:p>
            <a:pPr marL="273050" indent="-6350" algn="just">
              <a:buNone/>
            </a:pPr>
            <a:r>
              <a:rPr lang="es-ES_tradnl" dirty="0" smtClean="0"/>
              <a:t>Se descubrió que quien estaba detrás de este caso era un peruano de 32 años, a quien posteriormente la policía descubrió cientos de direcciones y claves de cuentas de niñas de todo el mundo.</a:t>
            </a:r>
          </a:p>
          <a:p>
            <a:pPr marL="273050" indent="-6350" algn="just">
              <a:buNone/>
            </a:pPr>
            <a:r>
              <a:rPr lang="es-ES_tradnl" dirty="0" smtClean="0"/>
              <a:t>Las represarías para el  adulto pueden ser muy graves.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bg2">
                    <a:lumMod val="50000"/>
                  </a:schemeClr>
                </a:solidFill>
              </a:rPr>
              <a:t>EL PROCESO DEL GROOMING:</a:t>
            </a:r>
            <a:endParaRPr lang="es-ES_tradn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2000" dirty="0" smtClean="0"/>
              <a:t>El daño que ocurre en el grooming tiene una dimensión relacionada con la moral. Tiene que ver con la cuestión del daño, la inocencia de los niños pequeños y con la facilidad de manipular a los niños. El grooming puede durar de semanas a meses, según diversas circunstancias.</a:t>
            </a:r>
          </a:p>
          <a:p>
            <a:pPr>
              <a:buNone/>
            </a:pPr>
            <a:r>
              <a:rPr lang="es-ES_tradnl" sz="2000" dirty="0" smtClean="0"/>
              <a:t>El proceso suele ser habitualmente parecido:</a:t>
            </a:r>
          </a:p>
          <a:p>
            <a:pPr>
              <a:buNone/>
            </a:pPr>
            <a:r>
              <a:rPr lang="es-ES_tradnl" sz="2000" dirty="0" smtClean="0"/>
              <a:t>1- El adulto se hace amigo del menor. En algunos casos el adulto se hace pasar por un niño o una niña en internet para hacerse amigo del chaval pequeño.</a:t>
            </a:r>
          </a:p>
          <a:p>
            <a:pPr>
              <a:buNone/>
            </a:pPr>
            <a:r>
              <a:rPr lang="es-ES_tradnl" sz="2000" dirty="0" smtClean="0"/>
              <a:t>2- El adulto va obteniendo datos personales y de contacto con el menor.</a:t>
            </a:r>
          </a:p>
          <a:p>
            <a:pPr>
              <a:buNone/>
            </a:pPr>
            <a:r>
              <a:rPr lang="es-ES_tradnl" sz="2000" dirty="0" smtClean="0"/>
              <a:t>3- El adulto utilizando la seducción, provocación,  el envió de imágenes con contenido pornográfico, consigue que el menor le mande fotos o videos desnudo o de forma provocativa.</a:t>
            </a:r>
          </a:p>
          <a:p>
            <a:pPr>
              <a:buNone/>
            </a:pPr>
            <a:r>
              <a:rPr lang="es-ES_tradnl" sz="2000" dirty="0" smtClean="0"/>
              <a:t>4- se es el momento en el que el adulto inicia el acoso sobre el menor, chantajeándolo para obtener cada vez mas material pornográfico  o tener un encuentro físico con el para abusar sexualmente de el.</a:t>
            </a:r>
            <a:endParaRPr lang="es-ES_tradn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07157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Lugares con medidas contra el grooming:</a:t>
            </a:r>
            <a:endParaRPr lang="es-ES_tradn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ES" sz="4300" dirty="0" smtClean="0"/>
              <a:t>En 2003, MSN Messenger  prohibió una serie de cosas en sus salas de chat con el objeto de proteger a los niños de los adultos que buscaban tener conversaciones de tipo sexual con ellos.  En octubre de 2005 Yahoo,  acordó poner en práctica  formas para evitar el grooming.</a:t>
            </a:r>
          </a:p>
          <a:p>
            <a:pPr>
              <a:buFont typeface="Wingdings" pitchFamily="2" charset="2"/>
              <a:buChar char="Ø"/>
            </a:pPr>
            <a:r>
              <a:rPr lang="es-ES" sz="4300" dirty="0" smtClean="0"/>
              <a:t>Existen organizaciones como Perverted-Justice , que utiliza personas que se hacen pasar por menores para identificar adultos que intentar abusar sexualmente de los niños y así con la información conseguida pasársela a la policía.  </a:t>
            </a:r>
          </a:p>
          <a:p>
            <a:pPr>
              <a:buFont typeface="Wingdings" pitchFamily="2" charset="2"/>
              <a:buChar char="Ø"/>
            </a:pPr>
            <a:r>
              <a:rPr lang="es-ES" sz="4300" dirty="0" smtClean="0"/>
              <a:t>Una organización denominada Crisp Thinking ha creado un servicio para identificar el grooming y advertir a los padres. Disponen de un software que permite vigilar la actividad de los chats y la mensajería instantánea</a:t>
            </a:r>
          </a:p>
          <a:p>
            <a:pPr>
              <a:buNone/>
            </a:pPr>
            <a:endParaRPr lang="es-ES" sz="4300" dirty="0" smtClean="0"/>
          </a:p>
          <a:p>
            <a:pPr>
              <a:buFont typeface="Wingdings" pitchFamily="2" charset="2"/>
              <a:buChar char="Ø"/>
            </a:pPr>
            <a:r>
              <a:rPr lang="es-ES" sz="4300" dirty="0" smtClean="0"/>
              <a:t>Otra empresa de software del Reino Unido ha desarrollado un programa competidor del Crisp, denominado Sentry Parental Control.</a:t>
            </a:r>
          </a:p>
          <a:p>
            <a:pPr>
              <a:buFont typeface="Wingdings" pitchFamily="2" charset="2"/>
              <a:buChar char="Ø"/>
            </a:pPr>
            <a:r>
              <a:rPr lang="es-ES" sz="4300" dirty="0" smtClean="0"/>
              <a:t>En España existen una serie de entidades que, entre sus programas, incluyen la prevención, y la lucha contra el grooming. Ej.: fundación alía y protégeles. 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PREVENCION PARA EL GROOMING: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_tradnl" dirty="0" smtClean="0"/>
              <a:t>Si se evita que el depredador obtenga el elemento de fuerza con el que iniciar el chantaje , el acoso es inviable. Para ello se recomienda:</a:t>
            </a:r>
            <a:endParaRPr lang="es-ES_tradnl" b="1" dirty="0" smtClean="0"/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No proporcionar imágenes o informaciones comprometedoras</a:t>
            </a:r>
            <a:r>
              <a:rPr lang="es-ES_tradnl" dirty="0" smtClean="0"/>
              <a:t> (elemento de fuerza) a nadie ni situar las mismas accesibles  para posibles acosadores. 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Evitar el robo de ese elemento de fuerza</a:t>
            </a:r>
            <a:r>
              <a:rPr lang="es-ES_tradnl" dirty="0" smtClean="0"/>
              <a:t> para lo cual se debe proteger la seguridad del ordenador, teléfono móvil… y tener las contraseñas seguras.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Mantener una responsabilidad respecto a la privacidad </a:t>
            </a:r>
            <a:r>
              <a:rPr lang="es-ES_tradnl" dirty="0" smtClean="0"/>
              <a:t>lo que implica prestar atención permanente a este aspecto y, en especial, al manejo que las demás personas hacen de las imágenes e informaciones propias.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AFRONTAMIENTO DEL GROOMING: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s-ES_tradnl" b="1" dirty="0" smtClean="0"/>
          </a:p>
          <a:p>
            <a:pPr>
              <a:buNone/>
            </a:pPr>
            <a:r>
              <a:rPr lang="es-ES_tradnl" dirty="0" smtClean="0"/>
              <a:t>Cuando se comienzan a recibir amenazas e intimidaciones es importante: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No ceder al chantaje: </a:t>
            </a:r>
            <a:r>
              <a:rPr lang="es-ES_tradnl" dirty="0" smtClean="0"/>
              <a:t>nunca hay que ceder a favor del chantajista, ya que lo que el quiere conseguir son mas imágenes eróticas.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Pedir ayuda</a:t>
            </a:r>
            <a:r>
              <a:rPr lang="es-ES_tradnl" dirty="0" smtClean="0"/>
              <a:t>. Se trata de una situación nueva y delicada, para ello es bueno contar con la ayuda de una persona adulta.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Evaluar la certeza de la posesión: </a:t>
            </a:r>
            <a:r>
              <a:rPr lang="es-ES_tradnl" dirty="0" smtClean="0"/>
              <a:t>hay que saber los elementos que tiene el adulto de ti, hay que mantener la cabeza muy fría. 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Limitar la capacidad de acción del acosador</a:t>
            </a:r>
            <a:r>
              <a:rPr lang="es-ES_tradnl" dirty="0" smtClean="0"/>
              <a:t>. Puede que haya conseguido acceso al equipo o posea las claves personales. 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INTERVENCION: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s-ES_tradnl" b="1" dirty="0" smtClean="0"/>
          </a:p>
          <a:p>
            <a:pPr>
              <a:buNone/>
            </a:pPr>
            <a:r>
              <a:rPr lang="es-ES_tradnl" dirty="0" smtClean="0"/>
              <a:t>Las situaciones de acecho sexual rara vez terminan por sí mismas, siendo habitual volver al  acoso incluso en momentos muy distantes en el tiempo. Es preciso no bajar la guardia y llegar hasta el final para lo cual es conveniente: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Analizar en qué ilegalidades ha incurrido el acosador y cuáles pueden ser probadas.</a:t>
            </a:r>
            <a:r>
              <a:rPr lang="es-ES_tradnl" dirty="0" smtClean="0"/>
              <a:t> Puede ser impensable  que el depredador dispone de ciertas imágenes  o que las ha hecho públicas. También puede ocurrir que no se pueda demostrar que esas imágenes fueron obtenidas por la fuerza o por engaño.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Buscar y recopilar las pruebas del delito: </a:t>
            </a:r>
            <a:r>
              <a:rPr lang="es-ES_tradnl" dirty="0" smtClean="0"/>
              <a:t> capturas de pantalla, conversaciones, mensajes... todo aquello que pueda demostrar las acciones del depredador será de gran utilidad. </a:t>
            </a:r>
          </a:p>
          <a:p>
            <a:pPr>
              <a:buFont typeface="Wingdings" pitchFamily="2" charset="2"/>
              <a:buChar char="Ø"/>
            </a:pPr>
            <a:r>
              <a:rPr lang="es-ES_tradnl" b="1" dirty="0" smtClean="0"/>
              <a:t>Formular una denuncia</a:t>
            </a:r>
            <a:r>
              <a:rPr lang="es-ES_tradnl" dirty="0" smtClean="0"/>
              <a:t>. Cuando ya este toda la situación analizada al completo se ha de poner ala investigación de fuerzas y cuerpos de seguridad del estado.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mtClean="0"/>
              <a:t>Ejemplo: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pic>
        <p:nvPicPr>
          <p:cNvPr id="1029" name="Picture 5" descr="http://periodistas-es.com/wp-content/uploads/2013/06/1-POR-UNA-RED-MAS-SEGU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5000625" cy="353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Ejemplo de cómo hay que actuar: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_tradnl" dirty="0" smtClean="0"/>
              <a:t>Carlos_25. Hola eres mujer?</a:t>
            </a:r>
            <a:br>
              <a:rPr lang="es-ES_tradnl" dirty="0" smtClean="0"/>
            </a:br>
            <a:r>
              <a:rPr lang="es-ES_tradnl" dirty="0" smtClean="0"/>
              <a:t>Lucia13. Chica y tu?</a:t>
            </a:r>
            <a:br>
              <a:rPr lang="es-ES_tradnl" dirty="0" smtClean="0"/>
            </a:br>
            <a:r>
              <a:rPr lang="es-ES_tradnl" dirty="0" smtClean="0"/>
              <a:t>Carlos_25. Hombre q edad tienes?</a:t>
            </a:r>
            <a:br>
              <a:rPr lang="es-ES_tradnl" dirty="0" smtClean="0"/>
            </a:br>
            <a:r>
              <a:rPr lang="es-ES_tradnl" dirty="0" smtClean="0"/>
              <a:t>Lucia13. Pues la q ves, 13 Y tu? eres un poco mayor.</a:t>
            </a:r>
            <a:br>
              <a:rPr lang="es-ES_tradnl" dirty="0" smtClean="0"/>
            </a:br>
            <a:r>
              <a:rPr lang="es-ES_tradnl" dirty="0" smtClean="0"/>
              <a:t>Carlos_25. Tengo 17.</a:t>
            </a:r>
            <a:br>
              <a:rPr lang="es-ES_tradnl" dirty="0" smtClean="0"/>
            </a:br>
            <a:r>
              <a:rPr lang="es-ES_tradnl" dirty="0" smtClean="0"/>
              <a:t>Lucia13. De donde eres?</a:t>
            </a:r>
            <a:br>
              <a:rPr lang="es-ES_tradnl" dirty="0" smtClean="0"/>
            </a:br>
            <a:r>
              <a:rPr lang="es-ES_tradnl" dirty="0" smtClean="0"/>
              <a:t>Carlos_25. Venezuela tu?</a:t>
            </a:r>
            <a:br>
              <a:rPr lang="es-ES_tradnl" dirty="0" smtClean="0"/>
            </a:br>
            <a:r>
              <a:rPr lang="es-ES_tradnl" dirty="0" smtClean="0"/>
              <a:t>Lucia13. Madrid España no tienes 25?</a:t>
            </a:r>
            <a:br>
              <a:rPr lang="es-ES_tradnl" dirty="0" smtClean="0"/>
            </a:br>
            <a:r>
              <a:rPr lang="es-ES_tradnl" dirty="0" smtClean="0"/>
              <a:t>Carlos_25. No tienes Messenger?</a:t>
            </a:r>
            <a:br>
              <a:rPr lang="es-ES_tradnl" dirty="0" smtClean="0"/>
            </a:br>
            <a:r>
              <a:rPr lang="es-ES_tradnl" dirty="0" smtClean="0"/>
              <a:t>Lucia13. No se lo voy a dar a un desconocido.</a:t>
            </a:r>
            <a:br>
              <a:rPr lang="es-ES_tradnl" dirty="0" smtClean="0"/>
            </a:br>
            <a:r>
              <a:rPr lang="es-ES_tradnl" dirty="0" smtClean="0"/>
              <a:t>Carlos_25. Te gusta hablar de sexo?</a:t>
            </a:r>
            <a:br>
              <a:rPr lang="es-ES_tradnl" dirty="0" smtClean="0"/>
            </a:br>
            <a:r>
              <a:rPr lang="es-ES_tradnl" dirty="0" smtClean="0"/>
              <a:t>Lucia13. No se de sexo.</a:t>
            </a:r>
            <a:br>
              <a:rPr lang="es-ES_tradnl" dirty="0" smtClean="0"/>
            </a:br>
            <a:r>
              <a:rPr lang="es-ES_tradnl" dirty="0" smtClean="0"/>
              <a:t>Carlos_25. Yo te enseño.</a:t>
            </a:r>
            <a:br>
              <a:rPr lang="es-ES_tradnl" dirty="0" smtClean="0"/>
            </a:br>
            <a:r>
              <a:rPr lang="es-ES_tradnl" dirty="0" smtClean="0"/>
              <a:t>Lucia13. El que?</a:t>
            </a:r>
            <a:br>
              <a:rPr lang="es-ES_tradnl" dirty="0" smtClean="0"/>
            </a:br>
            <a:r>
              <a:rPr lang="es-ES_tradnl" dirty="0" smtClean="0"/>
              <a:t>Carlos_25. El sexo.</a:t>
            </a:r>
            <a:br>
              <a:rPr lang="es-ES_tradnl" dirty="0" smtClean="0"/>
            </a:br>
            <a:r>
              <a:rPr lang="es-ES_tradnl" dirty="0" smtClean="0"/>
              <a:t>Lucia13. No se me da miedo.</a:t>
            </a:r>
            <a:br>
              <a:rPr lang="es-ES_tradnl" dirty="0" smtClean="0"/>
            </a:br>
            <a:r>
              <a:rPr lang="es-ES_tradnl" dirty="0" smtClean="0"/>
              <a:t>Carlos_25. Es algo normal.</a:t>
            </a:r>
            <a:br>
              <a:rPr lang="es-ES_tradnl" dirty="0" smtClean="0"/>
            </a:br>
            <a:r>
              <a:rPr lang="es-ES_tradnl" dirty="0" smtClean="0"/>
              <a:t>Lucia13. porque no quieres hablar de otra cosa?</a:t>
            </a:r>
            <a:br>
              <a:rPr lang="es-ES_tradnl" dirty="0" smtClean="0"/>
            </a:br>
            <a:r>
              <a:rPr lang="es-ES_tradnl" dirty="0" smtClean="0"/>
              <a:t>Carlos_25. Es q estoy solo quiero calentarme.</a:t>
            </a:r>
            <a:br>
              <a:rPr lang="es-ES_tradnl" dirty="0" smtClean="0"/>
            </a:br>
            <a:r>
              <a:rPr lang="es-ES_tradnl" dirty="0" smtClean="0"/>
              <a:t>Lucia13. No quiero seguir hablando.</a:t>
            </a:r>
            <a:br>
              <a:rPr lang="es-ES_tradnl" dirty="0" smtClean="0"/>
            </a:br>
            <a:r>
              <a:rPr lang="es-ES_tradnl" dirty="0" smtClean="0"/>
              <a:t>Carlos_25. A ti ya te salieron pelitos en tu vagina?</a:t>
            </a:r>
            <a:br>
              <a:rPr lang="es-ES_tradnl" dirty="0" smtClean="0"/>
            </a:br>
            <a:r>
              <a:rPr lang="es-ES_tradnl" dirty="0" smtClean="0"/>
              <a:t>Lucia13. Adiós.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Ejemplo de cómo no actuar: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ES_tradnl" dirty="0" err="1" smtClean="0"/>
              <a:t>LucySoto</a:t>
            </a:r>
            <a:r>
              <a:rPr lang="es-ES_tradnl" dirty="0" smtClean="0"/>
              <a:t>. Ola perdona si te he agregado.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Ola.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Es q tengo algo importante q decirte.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A mi? k?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Te he cambiado tu contraseña y pregunta secreta [necesarias para activar la cuenta de Messenger] si cierras tu </a:t>
            </a:r>
            <a:r>
              <a:rPr lang="es-ES_tradnl" dirty="0" err="1" smtClean="0"/>
              <a:t>msn</a:t>
            </a:r>
            <a:r>
              <a:rPr lang="es-ES_tradnl" dirty="0" smtClean="0"/>
              <a:t> no </a:t>
            </a:r>
            <a:r>
              <a:rPr lang="es-ES_tradnl" dirty="0" err="1" smtClean="0"/>
              <a:t>podras</a:t>
            </a:r>
            <a:r>
              <a:rPr lang="es-ES_tradnl" dirty="0" smtClean="0"/>
              <a:t> abrirlo.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Te he robado tu </a:t>
            </a:r>
            <a:r>
              <a:rPr lang="es-ES_tradnl" dirty="0" err="1" smtClean="0"/>
              <a:t>msn</a:t>
            </a:r>
            <a:r>
              <a:rPr lang="es-ES_tradnl" dirty="0" smtClean="0"/>
              <a:t> te lo devolveré. Solo quiero q me hagas un favor.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Contesta o me meto en tu </a:t>
            </a:r>
            <a:r>
              <a:rPr lang="es-ES_tradnl" dirty="0" err="1" smtClean="0"/>
              <a:t>msn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</a:t>
            </a:r>
            <a:r>
              <a:rPr lang="es-ES_tradnl" dirty="0" err="1" smtClean="0"/>
              <a:t>Oyeee</a:t>
            </a:r>
            <a:r>
              <a:rPr lang="es-ES_tradnl" dirty="0" smtClean="0"/>
              <a:t> </a:t>
            </a:r>
            <a:r>
              <a:rPr lang="es-ES_tradnl" dirty="0" err="1" smtClean="0"/>
              <a:t>komo</a:t>
            </a:r>
            <a:r>
              <a:rPr lang="es-ES_tradnl" dirty="0" smtClean="0"/>
              <a:t> sabes mi clave?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Tu pregunta secreta era muy </a:t>
            </a:r>
            <a:r>
              <a:rPr lang="es-ES_tradnl" dirty="0" err="1" smtClean="0"/>
              <a:t>facil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Me </a:t>
            </a:r>
            <a:r>
              <a:rPr lang="es-ES_tradnl" dirty="0" err="1" smtClean="0"/>
              <a:t>podrias</a:t>
            </a:r>
            <a:r>
              <a:rPr lang="es-ES_tradnl" dirty="0" smtClean="0"/>
              <a:t> hacer el favor que te </a:t>
            </a:r>
            <a:r>
              <a:rPr lang="es-ES_tradnl" dirty="0" err="1" smtClean="0"/>
              <a:t>pedi</a:t>
            </a:r>
            <a:r>
              <a:rPr lang="es-ES_tradnl" dirty="0" smtClean="0"/>
              <a:t>?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K favor era?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Conoces a una Rosita?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Si k la conozco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A ella </a:t>
            </a:r>
            <a:r>
              <a:rPr lang="es-ES_tradnl" dirty="0" err="1" smtClean="0"/>
              <a:t>tambien</a:t>
            </a:r>
            <a:r>
              <a:rPr lang="es-ES_tradnl" dirty="0" smtClean="0"/>
              <a:t> le hice lo mismo hace 2 semanas y le </a:t>
            </a:r>
            <a:r>
              <a:rPr lang="es-ES_tradnl" dirty="0" err="1" smtClean="0"/>
              <a:t>devolvi</a:t>
            </a:r>
            <a:r>
              <a:rPr lang="es-ES_tradnl" dirty="0" smtClean="0"/>
              <a:t> su </a:t>
            </a:r>
            <a:r>
              <a:rPr lang="es-ES_tradnl" dirty="0" err="1" smtClean="0"/>
              <a:t>msn</a:t>
            </a:r>
            <a:r>
              <a:rPr lang="es-ES_tradnl" dirty="0" smtClean="0"/>
              <a:t> porque ella me hiso un favor.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K favor era?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Primero quiero conocer con quien hablo.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Me llamo </a:t>
            </a:r>
            <a:r>
              <a:rPr lang="es-ES_tradnl" dirty="0" err="1" smtClean="0"/>
              <a:t>lucy</a:t>
            </a:r>
            <a:r>
              <a:rPr lang="es-ES_tradnl" dirty="0" smtClean="0"/>
              <a:t> y tengo 14 años tu?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Date prisa q me meto en tu </a:t>
            </a:r>
            <a:r>
              <a:rPr lang="es-ES_tradnl" dirty="0" err="1" smtClean="0"/>
              <a:t>msn</a:t>
            </a:r>
            <a:r>
              <a:rPr lang="es-ES_tradnl" dirty="0" smtClean="0"/>
              <a:t> y no hables con nadie.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</a:t>
            </a:r>
            <a:r>
              <a:rPr lang="es-ES_tradnl" dirty="0" err="1" smtClean="0"/>
              <a:t>Bea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Soy de argentina tu?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España.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X favor me puedes devolver el </a:t>
            </a:r>
            <a:r>
              <a:rPr lang="es-ES_tradnl" dirty="0" err="1" smtClean="0"/>
              <a:t>msn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Primero ponte la </a:t>
            </a:r>
            <a:r>
              <a:rPr lang="es-ES_tradnl" dirty="0" err="1" smtClean="0"/>
              <a:t>cam</a:t>
            </a:r>
            <a:r>
              <a:rPr lang="es-ES_tradnl" dirty="0" smtClean="0"/>
              <a:t> </a:t>
            </a:r>
            <a:r>
              <a:rPr lang="es-ES_tradnl" dirty="0" err="1" smtClean="0"/>
              <a:t>pa</a:t>
            </a:r>
            <a:r>
              <a:rPr lang="es-ES_tradnl" dirty="0" smtClean="0"/>
              <a:t> conocerte ok?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Ok.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No te veo bien.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</a:t>
            </a:r>
            <a:r>
              <a:rPr lang="es-ES_tradnl" dirty="0" err="1" smtClean="0"/>
              <a:t>Acomodala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</a:t>
            </a:r>
            <a:r>
              <a:rPr lang="es-ES_tradnl" dirty="0" err="1" smtClean="0"/>
              <a:t>Aora</a:t>
            </a:r>
            <a:r>
              <a:rPr lang="es-ES_tradnl" dirty="0" smtClean="0"/>
              <a:t>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Ok te </a:t>
            </a:r>
            <a:r>
              <a:rPr lang="es-ES_tradnl" dirty="0" err="1" smtClean="0"/>
              <a:t>pedire</a:t>
            </a:r>
            <a:r>
              <a:rPr lang="es-ES_tradnl" dirty="0" smtClean="0"/>
              <a:t> lo mismo q a tu amiga.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Primero quiero q sepas q soy les [lesbiana] no te molesta?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Yo soy </a:t>
            </a:r>
            <a:r>
              <a:rPr lang="es-ES_tradnl" dirty="0" err="1" smtClean="0"/>
              <a:t>bi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</a:t>
            </a:r>
            <a:r>
              <a:rPr lang="es-ES_tradnl" dirty="0" err="1" smtClean="0"/>
              <a:t>Preguntale</a:t>
            </a:r>
            <a:r>
              <a:rPr lang="es-ES_tradnl" dirty="0" smtClean="0"/>
              <a:t> a tu amiga lo q le </a:t>
            </a:r>
            <a:r>
              <a:rPr lang="es-ES_tradnl" dirty="0" err="1" smtClean="0"/>
              <a:t>pedi</a:t>
            </a:r>
            <a:r>
              <a:rPr lang="es-ES_tradnl" dirty="0" smtClean="0"/>
              <a:t> y luego me dices si puedes hacerlo ok.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Pero date prisa. […]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Me vas a devolver el </a:t>
            </a:r>
            <a:r>
              <a:rPr lang="es-ES_tradnl" dirty="0" err="1" smtClean="0"/>
              <a:t>msn</a:t>
            </a:r>
            <a:r>
              <a:rPr lang="es-ES_tradnl" dirty="0" smtClean="0"/>
              <a:t>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Si.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Seguro.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A tu amiga se lo </a:t>
            </a:r>
            <a:r>
              <a:rPr lang="es-ES_tradnl" dirty="0" err="1" smtClean="0"/>
              <a:t>devolvi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Tengo un minuto date prisa.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Tengo k </a:t>
            </a:r>
            <a:r>
              <a:rPr lang="es-ES_tradnl" dirty="0" err="1" smtClean="0"/>
              <a:t>ensenyarte</a:t>
            </a:r>
            <a:r>
              <a:rPr lang="es-ES_tradnl" dirty="0" smtClean="0"/>
              <a:t> las tetas no?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Si.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Las dos. […]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Ya </a:t>
            </a:r>
            <a:r>
              <a:rPr lang="es-ES_tradnl" dirty="0" err="1" smtClean="0"/>
              <a:t>ta</a:t>
            </a:r>
            <a:r>
              <a:rPr lang="es-ES_tradnl" dirty="0" smtClean="0"/>
              <a:t> no?</a:t>
            </a:r>
            <a:br>
              <a:rPr lang="es-ES_tradnl" dirty="0" smtClean="0"/>
            </a:br>
            <a:r>
              <a:rPr lang="es-ES_tradnl" dirty="0" err="1" smtClean="0"/>
              <a:t>LucySoto</a:t>
            </a:r>
            <a:r>
              <a:rPr lang="es-ES_tradnl" dirty="0" smtClean="0"/>
              <a:t>. Ok.</a:t>
            </a:r>
            <a:br>
              <a:rPr lang="es-ES_tradnl" dirty="0" smtClean="0"/>
            </a:br>
            <a:r>
              <a:rPr lang="es-ES_tradnl" dirty="0" err="1" smtClean="0"/>
              <a:t>Bea</a:t>
            </a:r>
            <a:r>
              <a:rPr lang="es-ES_tradnl" dirty="0" smtClean="0"/>
              <a:t>. Me devuelves el </a:t>
            </a:r>
            <a:r>
              <a:rPr lang="es-ES_tradnl" dirty="0" err="1" smtClean="0"/>
              <a:t>msn</a:t>
            </a:r>
            <a:r>
              <a:rPr lang="es-ES_tradnl" dirty="0" smtClean="0"/>
              <a:t> </a:t>
            </a:r>
            <a:r>
              <a:rPr lang="es-ES_tradnl" dirty="0" err="1" smtClean="0"/>
              <a:t>xfavor</a:t>
            </a:r>
            <a:r>
              <a:rPr lang="es-ES_tradnl" dirty="0" smtClean="0"/>
              <a:t>?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588</Words>
  <Application>Microsoft Office PowerPoint</Application>
  <PresentationFormat>Presentación en pantalla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Flujo</vt:lpstr>
      <vt:lpstr>Origen</vt:lpstr>
      <vt:lpstr>Asignatura: etica  Curso : 4ºB Año: 2015</vt:lpstr>
      <vt:lpstr>EL PROCESO DEL GROOMING:</vt:lpstr>
      <vt:lpstr>Lugares con medidas contra el grooming:</vt:lpstr>
      <vt:lpstr>PREVENCION PARA EL GROOMING:</vt:lpstr>
      <vt:lpstr>AFRONTAMIENTO DEL GROOMING:</vt:lpstr>
      <vt:lpstr>INTERVENCION:</vt:lpstr>
      <vt:lpstr>Ejemplo:</vt:lpstr>
      <vt:lpstr>Ejemplo de cómo hay que actuar:</vt:lpstr>
      <vt:lpstr>Ejemplo de cómo no actuar:</vt:lpstr>
      <vt:lpstr>Codigo penal</vt:lpstr>
      <vt:lpstr>Casos de Grooming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Profesor1</dc:creator>
  <cp:lastModifiedBy>Profesor</cp:lastModifiedBy>
  <cp:revision>23</cp:revision>
  <dcterms:created xsi:type="dcterms:W3CDTF">2015-03-19T07:56:59Z</dcterms:created>
  <dcterms:modified xsi:type="dcterms:W3CDTF">2015-04-24T06:29:09Z</dcterms:modified>
</cp:coreProperties>
</file>